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775E-2010-C1B1-91A9-DFD6A6477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A8E5D-4D29-FBD8-0D1E-336B7AB0F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E2F14-21B1-2625-8534-A5FFF2722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48016-CEF5-DBC0-ADD2-20497AA8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2C90E-E949-0198-2410-D2E69DE5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7B749-EA08-B948-ADE1-4A229C80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065CB-0E5B-451A-B209-9467E8CED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4B3D8-8A7C-D40C-6DD9-C2567BF63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A131A-777E-1256-FBE8-0134B270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5C593-4716-9D4F-D992-8118E7AE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8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F45F9-B307-AB53-0FD1-B030A6EED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AD0E3-B841-620F-5F5B-C6C3660C5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B8E47-092E-CEC3-43B0-1CE790D2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F5044-A074-037F-6F32-DD0EDCE8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474B7-D8AD-45BA-4EBF-9B33566D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3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9EC7A-8282-3706-C2D5-A4D70C52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AF60-E71C-C6AA-986C-8D52D02F5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FAEA7-189F-691D-ED3D-D04DFF5DC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A44BB-B3DD-8CAC-2187-BC0C8DAB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FD6C7-5A6D-2047-00E7-060E9385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7CD7F-4E91-3836-94DE-C2B4C76E4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DD147-1220-C5A6-790A-97B982FC7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482E9-E789-C9E6-C96D-6207B34C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4D565-D4EC-75B6-4D03-53ACFA50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23247-B9AE-F20A-342A-968880D6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3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736F0-D73F-BC21-9BF0-3C8EB2E13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C0E40-AB89-7ABE-1598-4A111C902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974F6-F9DF-A134-9ECD-A3164DECF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51BAB-D719-1CDA-8D0B-9C9F47CC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F902F-39AF-C95C-E44C-CE850B94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B4413-ADDF-A87C-0A6F-02265F63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2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89C6-176D-4F9E-A1E9-853DC94D6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60725-CB3B-9892-0576-1B6935CF9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FE003-D3DE-D470-C731-F8953A6C2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ABAD9-3F76-220B-743F-F76F7A1F7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11A011-1774-4AF0-7396-8F9AB92B2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E20FA-3FC8-7098-F35E-58A593FD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FAE4FC-8340-080F-4209-54D76802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3AC59-D9E8-75C8-B2E6-6CCCD5AF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0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D3E1-01D9-F0FE-F7A1-3A8E667A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87113-A954-A859-3539-44CC0D9A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4A559-1BA4-9150-200D-75C9D4EE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6DDBCF-08D8-AF9F-392E-D7CD2086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3D69CA-1347-65ED-4B3F-D38D9179C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B72E4-1428-BD0D-83B1-20787903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2A982-91BC-9F54-5029-B3381E3A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88FC-92D4-0863-E82A-71D6550B5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A91FB-8969-2B86-87D4-D5301D4A5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68C1F-4E41-1841-6B24-3824EC2E5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E5BA7-3DC8-8E64-A7C7-650B181E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82C50-C87C-F200-64A2-0AE9509E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E3865-74B6-1873-28DF-712DC9FB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9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AB0C1-DE87-8376-2E30-CFC74BBAE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7A15F3-7F8F-9D4E-5F8E-6CEB472A8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E95F9-5B2F-2AA0-CA67-8557B1B8D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06EC8-898E-AE9E-E03A-ADBDEE4A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3CE17-785C-E27E-6DF6-B3152322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006EE-8D72-6E54-323F-4250C562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0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99B814-994D-0559-57AF-2F7FCB73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80E84-45FA-CE76-17D6-AD03458C7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1CAF6-DAEF-882D-604B-96477DDDB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5FFEE-CA2B-4CE9-8B1D-BC6EDD4F9E0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53930-E9DF-4B2B-385D-27A613DD9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A285F-3845-C949-57E5-AE84C5C6E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EF4B2-9FB4-45D2-9B3C-D8C5C25E5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8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32EECF-6B36-B174-8D5C-477B7625F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433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A3BA4305-9805-8FC2-452B-CDEC201E844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61492" y="48931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790EAD2-E94D-0530-13D8-DD31DF59D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9854" y="3259801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3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745CED-8937-B4F2-F04C-FAF30F547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2422CF-8E3A-F818-6CD2-46BDC889D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433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A6EBD9C5-925F-CCF3-9B07-51A8BB80ED7C}"/>
              </a:ext>
            </a:extLst>
          </p:cNvPr>
          <p:cNvSpPr txBox="1">
            <a:spLocks/>
          </p:cNvSpPr>
          <p:nvPr/>
        </p:nvSpPr>
        <p:spPr>
          <a:xfrm>
            <a:off x="3082574" y="17384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b="1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b="1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b="1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693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2024-03-05T09:14:42Z</dcterms:created>
  <dcterms:modified xsi:type="dcterms:W3CDTF">2024-03-05T09:15:13Z</dcterms:modified>
</cp:coreProperties>
</file>