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25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0B04A-4384-475F-AC3B-BEAB05A445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2D612A-693C-404A-AAA3-3EFC6A7478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F04F8-DB03-4ACC-83FD-4174BDE3F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6CF35-1DAF-4BAE-9D54-628D64FF26E6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4FA96A-63F9-467F-89A4-637B3622E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3B209-73F2-4EA7-85FE-614CFD898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BA48-CEDE-4F61-8384-04865397C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291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323DA-14BC-4308-BC07-72876212E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578F99-FBE7-4CAD-A989-3B8FE3BEB5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106C3-92B0-42E4-9AF7-8358378D7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6CF35-1DAF-4BAE-9D54-628D64FF26E6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35592-40B6-473B-87E7-4F33B60D3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A46CC-F5C6-4189-8987-85C6CA269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BA48-CEDE-4F61-8384-04865397C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41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3E78D7-E43E-455E-8B1F-19F63C21C0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24CEB3-01F5-4097-B64E-50766BC3D3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A480F6-C43F-405A-9459-6ADB019AB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6CF35-1DAF-4BAE-9D54-628D64FF26E6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8881B-20A1-4ADC-A9A6-D7605AED2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9DFFFE-6B2C-4CDC-B476-F998C817C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BA48-CEDE-4F61-8384-04865397C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437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77A8A-9B50-428F-8BB8-2686B62E6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6F610-63AD-465D-B72B-8B081C072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D96CAC-F15F-40F1-85E7-7DCB855B0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6CF35-1DAF-4BAE-9D54-628D64FF26E6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472379-E6D5-4E77-8D88-AF6D4CDC8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B742D-2B9C-475C-B431-6CA4E9584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BA48-CEDE-4F61-8384-04865397C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014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1C7E9-8974-4D9F-8E08-88FB01807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331845-E240-494A-AF3F-5B0259FC1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D6346-4588-4509-9A4B-D08E5A4C4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6CF35-1DAF-4BAE-9D54-628D64FF26E6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A9361-8A14-423B-AB11-95A138B97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DF312-DC2B-40C4-9ED9-DAF6B78BD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BA48-CEDE-4F61-8384-04865397C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95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C8CED-4330-42D1-97FB-5B4F262DA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508CA-F92C-4FD2-9ADA-9DA7E67930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8D3B61-A694-4572-83E0-95D275857E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F18473-6998-4791-826A-47ADA48EB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6CF35-1DAF-4BAE-9D54-628D64FF26E6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7C9334-E194-456B-AB3B-41B8C02D9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A32959-1F94-484F-8A9A-3541BEC66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BA48-CEDE-4F61-8384-04865397C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477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E7B87-D548-4A0E-BCF3-4D5B8CE63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ADA605-963B-4675-BCBF-74AF655D05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C88D26-5DAF-4CDB-8147-A35CE00433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65375B-A923-4D15-BECD-415E4F850F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2F48F8-FCBF-469C-BCC4-7FE1F993F3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E371C3-9018-4C49-B523-49DA4BF15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6CF35-1DAF-4BAE-9D54-628D64FF26E6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F4E4BA-D96B-4F34-A367-B0EEB6BE6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FA2E66-A362-4B5B-B8F5-93088D3E2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BA48-CEDE-4F61-8384-04865397C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822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BFD4F-8C36-4154-B690-432EA7E5E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F2C3B9-1FD9-4B52-8ADD-98B3288B3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6CF35-1DAF-4BAE-9D54-628D64FF26E6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441B88-7CCD-4948-8F7D-338FDA5B5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381A9B-289E-4FC8-A7CB-173718CC5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BA48-CEDE-4F61-8384-04865397C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645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9EBF84-0993-4C11-8FF6-9F9087E2A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6CF35-1DAF-4BAE-9D54-628D64FF26E6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75C069-6F9B-4F42-B29B-23E8F0E71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BDA43A-71A3-433D-88DA-D35C53EB4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BA48-CEDE-4F61-8384-04865397C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121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10936-F0DE-423A-A4AC-7F3B58C83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331DD-442F-49C4-A2F3-1A64ACB2A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2EC456-2E43-4184-A50E-AE4D0B1833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C0890D-A66D-4490-8349-90856A019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6CF35-1DAF-4BAE-9D54-628D64FF26E6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668FC1-886F-476D-9E55-BA0DFFE65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86C6E1-78CD-4063-A778-13F9F09CB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BA48-CEDE-4F61-8384-04865397C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0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EE1D6-F77C-47BA-B382-3A1E5A21C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1C6FC4-B638-482A-9355-134E0E6A45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04DB9C-B980-4951-96AC-1A999BF40F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33DEF3-0D53-4204-A6D8-8E0B25B1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6CF35-1DAF-4BAE-9D54-628D64FF26E6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873A91-1D43-48F8-A59F-9B069C49A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1ED2EC-87F8-4BF2-A921-127F4EC4C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BA48-CEDE-4F61-8384-04865397C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0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79AC9C-047B-4CB9-9312-FA83CC543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76C625-6085-41EE-838A-9887B58E9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DA0ABE-33CB-448F-B015-0AC30C0CF8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6CF35-1DAF-4BAE-9D54-628D64FF26E6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8BA9D-58CA-40C1-80F0-3CE51FD4F7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04199-3546-445A-B6A0-DD7FB75996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5BA48-CEDE-4F61-8384-04865397C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813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2BDD96C3-E4D8-4A3D-BE5C-76D7C8B9E8F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841812" y="638269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fa-IR" sz="5612" dirty="0">
                <a:cs typeface="B Titr" panose="00000700000000000000" pitchFamily="2" charset="-78"/>
              </a:rPr>
              <a:t>برای درج عنوان مقاله کلیک کنید.</a:t>
            </a:r>
            <a:endParaRPr lang="en-US" sz="5612" dirty="0">
              <a:cs typeface="B Titr" panose="00000700000000000000" pitchFamily="2" charset="-78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BF86AAB-4DE0-41FD-B36A-4809A419A7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88659" y="3555670"/>
            <a:ext cx="9144000" cy="1655762"/>
          </a:xfrm>
        </p:spPr>
        <p:txBody>
          <a:bodyPr>
            <a:normAutofit/>
          </a:bodyPr>
          <a:lstStyle/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endParaRPr lang="en-US" altLang="en-US" b="1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0460A40-3E06-460F-9585-9A335B5221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7157"/>
            <a:ext cx="12192000" cy="1299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366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0460A40-3E06-460F-9585-9A335B5221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7858"/>
            <a:ext cx="12192000" cy="1299411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CB412157-47D3-4545-B3F1-B05050E84CA4}"/>
              </a:ext>
            </a:extLst>
          </p:cNvPr>
          <p:cNvSpPr txBox="1">
            <a:spLocks/>
          </p:cNvSpPr>
          <p:nvPr/>
        </p:nvSpPr>
        <p:spPr>
          <a:xfrm>
            <a:off x="3066098" y="1977375"/>
            <a:ext cx="7766936" cy="323579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ts val="10414"/>
              </a:spcBef>
              <a:defRPr/>
            </a:pPr>
            <a:r>
              <a:rPr lang="fa-IR" b="1" dirty="0">
                <a:cs typeface="B Nazanin" panose="00000400000000000000" pitchFamily="2" charset="-78"/>
              </a:rPr>
              <a:t>لطفا در صفحات ارائه خود فقط عناوین و اطلاعات مهم و کلی را وارد کرده از تایپ متن های طولانی خودداری کنید.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b="1" dirty="0">
                <a:cs typeface="B Nazanin" panose="00000400000000000000" pitchFamily="2" charset="-78"/>
              </a:rPr>
              <a:t>تنظیمات فایل قالب ارائه شفاهی الکترونیکی از جمله نوع، اندازه و رنگ فونت را تغییر ندهید.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b="1" dirty="0">
                <a:cs typeface="B Nazanin" panose="00000400000000000000" pitchFamily="2" charset="-78"/>
              </a:rPr>
              <a:t>تعداد اسلایدها بهتر است بین 15 تا 20 باشد.</a:t>
            </a:r>
          </a:p>
          <a:p>
            <a:pPr algn="r" rtl="1">
              <a:defRPr/>
            </a:pP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08184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برای درج عنوان مقاله کلیک کنید.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برای درج عنوان مقاله کلیک کنید.</dc:title>
  <dc:creator>atefe hatami</dc:creator>
  <cp:lastModifiedBy>atefe hatami</cp:lastModifiedBy>
  <cp:revision>1</cp:revision>
  <dcterms:created xsi:type="dcterms:W3CDTF">2024-10-20T07:38:32Z</dcterms:created>
  <dcterms:modified xsi:type="dcterms:W3CDTF">2024-10-20T07:39:27Z</dcterms:modified>
</cp:coreProperties>
</file>