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250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21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74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0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9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5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708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293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47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35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533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AB6F9-7F6C-4FB0-9D36-07F24DAF2A28}" type="datetimeFigureOut">
              <a:rPr lang="en-US" smtClean="0"/>
              <a:t>3/15/2025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AB4DD-745A-487A-8B44-E09C026D9D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06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3">
            <a:extLst>
              <a:ext uri="{FF2B5EF4-FFF2-40B4-BE49-F238E27FC236}">
                <a16:creationId xmlns:a16="http://schemas.microsoft.com/office/drawing/2014/main" id="{9DBDA827-EB32-B4E1-2BC7-0F3FBEDEC9E6}"/>
              </a:ext>
            </a:extLst>
          </p:cNvPr>
          <p:cNvSpPr/>
          <p:nvPr/>
        </p:nvSpPr>
        <p:spPr bwMode="auto">
          <a:xfrm>
            <a:off x="11937925" y="6858008"/>
            <a:ext cx="5001915" cy="78057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F9D31DE-BA66-00E8-A032-37911B8D1CCE}"/>
              </a:ext>
            </a:extLst>
          </p:cNvPr>
          <p:cNvSpPr/>
          <p:nvPr/>
        </p:nvSpPr>
        <p:spPr>
          <a:xfrm>
            <a:off x="1758739" y="3912363"/>
            <a:ext cx="14776704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36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36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36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3600" b="1" dirty="0">
                <a:latin typeface="Times New Roman"/>
                <a:ea typeface="Times New Roman"/>
                <a:cs typeface="B Titr" pitchFamily="2" charset="-78"/>
              </a:rPr>
              <a:t> سایز 36</a:t>
            </a:r>
            <a:endParaRPr lang="en-US" sz="3600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9292638-1561-47DD-654A-12FC03BFAFFD}"/>
              </a:ext>
            </a:extLst>
          </p:cNvPr>
          <p:cNvSpPr/>
          <p:nvPr/>
        </p:nvSpPr>
        <p:spPr>
          <a:xfrm>
            <a:off x="1685243" y="4827672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C357181-2C68-8E5B-A7CC-5EBC262FF1B5}"/>
              </a:ext>
            </a:extLst>
          </p:cNvPr>
          <p:cNvSpPr/>
          <p:nvPr/>
        </p:nvSpPr>
        <p:spPr>
          <a:xfrm>
            <a:off x="12239507" y="6935187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34" name="Picture 33" descr="F:\my art\Hamayesh haye karbordi\PPT\omran\box4.png">
            <a:extLst>
              <a:ext uri="{FF2B5EF4-FFF2-40B4-BE49-F238E27FC236}">
                <a16:creationId xmlns:a16="http://schemas.microsoft.com/office/drawing/2014/main" id="{49A1AC6D-4F2B-BDE3-FD88-80EDD67FB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9130" y="6314418"/>
            <a:ext cx="976313" cy="1149419"/>
          </a:xfrm>
          <a:prstGeom prst="rect">
            <a:avLst/>
          </a:prstGeom>
          <a:noFill/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A12F9665-FFFB-ECA1-3134-312720598CA1}"/>
              </a:ext>
            </a:extLst>
          </p:cNvPr>
          <p:cNvGrpSpPr/>
          <p:nvPr/>
        </p:nvGrpSpPr>
        <p:grpSpPr>
          <a:xfrm>
            <a:off x="11834467" y="12819504"/>
            <a:ext cx="5001915" cy="780576"/>
            <a:chOff x="12149678" y="12860106"/>
            <a:chExt cx="5001915" cy="780576"/>
          </a:xfrm>
        </p:grpSpPr>
        <p:sp>
          <p:nvSpPr>
            <p:cNvPr id="36" name="Rounded Rectangle 9">
              <a:extLst>
                <a:ext uri="{FF2B5EF4-FFF2-40B4-BE49-F238E27FC236}">
                  <a16:creationId xmlns:a16="http://schemas.microsoft.com/office/drawing/2014/main" id="{1748CDCC-D36E-3EE0-926B-24592008D5C4}"/>
                </a:ext>
              </a:extLst>
            </p:cNvPr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37" name="Text Box 103">
              <a:extLst>
                <a:ext uri="{FF2B5EF4-FFF2-40B4-BE49-F238E27FC236}">
                  <a16:creationId xmlns:a16="http://schemas.microsoft.com/office/drawing/2014/main" id="{8BAFA4BD-91FF-900B-E481-74D1FFA177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7231" tIns="58615" rIns="117231" bIns="58615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38" name="Picture 37" descr="F:\my art\Hamayesh haye karbordi\PPT\omran\box3.png">
            <a:extLst>
              <a:ext uri="{FF2B5EF4-FFF2-40B4-BE49-F238E27FC236}">
                <a16:creationId xmlns:a16="http://schemas.microsoft.com/office/drawing/2014/main" id="{795AAD1E-D304-D59F-A3E9-18A96DF4B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7327" y="12522266"/>
            <a:ext cx="873696" cy="1028607"/>
          </a:xfrm>
          <a:prstGeom prst="rect">
            <a:avLst/>
          </a:prstGeom>
          <a:noFill/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CEA86D7-0B8A-1119-B5E8-1412E2784E27}"/>
              </a:ext>
            </a:extLst>
          </p:cNvPr>
          <p:cNvSpPr/>
          <p:nvPr/>
        </p:nvSpPr>
        <p:spPr>
          <a:xfrm>
            <a:off x="1060822" y="8190848"/>
            <a:ext cx="15401125" cy="440120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</a:t>
            </a:r>
            <a:r>
              <a:rPr lang="en-GB" sz="2800" dirty="0">
                <a:cs typeface="B Nazanin" pitchFamily="2" charset="-78"/>
              </a:rPr>
              <a:t>36</a:t>
            </a:r>
            <a:r>
              <a:rPr lang="fa-IR" sz="2800" dirty="0">
                <a:cs typeface="B Nazanin" pitchFamily="2" charset="-78"/>
              </a:rPr>
              <a:t> 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28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2C3B1B3-8BC8-450D-45BF-7BF1BF5B0B5A}"/>
              </a:ext>
            </a:extLst>
          </p:cNvPr>
          <p:cNvSpPr/>
          <p:nvPr/>
        </p:nvSpPr>
        <p:spPr>
          <a:xfrm>
            <a:off x="9286557" y="13990401"/>
            <a:ext cx="724888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defRPr/>
            </a:pPr>
            <a:r>
              <a:rPr lang="fa-IR" sz="3000" dirty="0">
                <a:cs typeface="B Nazanin" pitchFamily="2" charset="-78"/>
              </a:rPr>
              <a:t>مقدمه یا بیان مسئله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</a:t>
            </a:r>
          </a:p>
        </p:txBody>
      </p:sp>
      <p:sp>
        <p:nvSpPr>
          <p:cNvPr id="41" name="Rounded Rectangle 14">
            <a:extLst>
              <a:ext uri="{FF2B5EF4-FFF2-40B4-BE49-F238E27FC236}">
                <a16:creationId xmlns:a16="http://schemas.microsoft.com/office/drawing/2014/main" id="{C6DF6057-EB2E-A69E-5146-3F9E9927422F}"/>
              </a:ext>
            </a:extLst>
          </p:cNvPr>
          <p:cNvSpPr/>
          <p:nvPr/>
        </p:nvSpPr>
        <p:spPr bwMode="auto">
          <a:xfrm>
            <a:off x="11834467" y="16952621"/>
            <a:ext cx="5001915" cy="78057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9AA495F-3E66-0839-CFBF-79DE6784335F}"/>
              </a:ext>
            </a:extLst>
          </p:cNvPr>
          <p:cNvSpPr/>
          <p:nvPr/>
        </p:nvSpPr>
        <p:spPr>
          <a:xfrm>
            <a:off x="12258259" y="17057375"/>
            <a:ext cx="3389068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2CF157D-7278-AB39-4EB1-F925642D14F8}"/>
              </a:ext>
            </a:extLst>
          </p:cNvPr>
          <p:cNvSpPr/>
          <p:nvPr/>
        </p:nvSpPr>
        <p:spPr>
          <a:xfrm>
            <a:off x="9365536" y="17988493"/>
            <a:ext cx="7173105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اهداف و روش پژوهش با فونت </a:t>
            </a:r>
            <a:r>
              <a:rPr lang="en-GB" sz="3000" dirty="0">
                <a:cs typeface="B Nazanin" pitchFamily="2" charset="-78"/>
              </a:rPr>
              <a:t> 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GB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بین 100 تا 110 کلمه</a:t>
            </a:r>
          </a:p>
        </p:txBody>
      </p:sp>
      <p:sp>
        <p:nvSpPr>
          <p:cNvPr id="44" name="Rounded Rectangle 17">
            <a:extLst>
              <a:ext uri="{FF2B5EF4-FFF2-40B4-BE49-F238E27FC236}">
                <a16:creationId xmlns:a16="http://schemas.microsoft.com/office/drawing/2014/main" id="{5CD39CD7-E2A5-7D05-148B-22FD6D77D764}"/>
              </a:ext>
            </a:extLst>
          </p:cNvPr>
          <p:cNvSpPr/>
          <p:nvPr/>
        </p:nvSpPr>
        <p:spPr bwMode="auto">
          <a:xfrm>
            <a:off x="3774203" y="12899914"/>
            <a:ext cx="5001915" cy="749834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45" name="Picture 44" descr="F:\my art\Hamayesh haye karbordi\PPT\omran\box3.png">
            <a:extLst>
              <a:ext uri="{FF2B5EF4-FFF2-40B4-BE49-F238E27FC236}">
                <a16:creationId xmlns:a16="http://schemas.microsoft.com/office/drawing/2014/main" id="{AD08EEF5-219F-E2A3-DD5C-1F3AABDB2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1903" y="12595666"/>
            <a:ext cx="879867" cy="1035872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0F1980C7-A75D-5452-F4CC-43F02FDCF2F2}"/>
              </a:ext>
            </a:extLst>
          </p:cNvPr>
          <p:cNvSpPr/>
          <p:nvPr/>
        </p:nvSpPr>
        <p:spPr>
          <a:xfrm>
            <a:off x="4195101" y="12989476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CE04A5A-A886-5AFA-D32E-DB2556B42A99}"/>
              </a:ext>
            </a:extLst>
          </p:cNvPr>
          <p:cNvSpPr/>
          <p:nvPr/>
        </p:nvSpPr>
        <p:spPr>
          <a:xfrm>
            <a:off x="1060822" y="14064594"/>
            <a:ext cx="7410948" cy="24006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یافته های پژوهش با فونت </a:t>
            </a:r>
            <a:r>
              <a:rPr lang="en-GB" sz="3000" dirty="0">
                <a:cs typeface="B Nazanin" pitchFamily="2" charset="-78"/>
              </a:rPr>
              <a:t>B </a:t>
            </a:r>
            <a:r>
              <a:rPr lang="en-GB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 سایز 28 بین 60 تا 70 کلمه و موردی (الف، ب، ج، ...)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ج)</a:t>
            </a:r>
          </a:p>
        </p:txBody>
      </p:sp>
      <p:sp>
        <p:nvSpPr>
          <p:cNvPr id="48" name="Rounded Rectangle 21">
            <a:extLst>
              <a:ext uri="{FF2B5EF4-FFF2-40B4-BE49-F238E27FC236}">
                <a16:creationId xmlns:a16="http://schemas.microsoft.com/office/drawing/2014/main" id="{34669B09-6437-8F40-965A-C418245A1457}"/>
              </a:ext>
            </a:extLst>
          </p:cNvPr>
          <p:cNvSpPr/>
          <p:nvPr/>
        </p:nvSpPr>
        <p:spPr bwMode="auto">
          <a:xfrm>
            <a:off x="3859813" y="17033985"/>
            <a:ext cx="5001915" cy="780576"/>
          </a:xfrm>
          <a:prstGeom prst="roundRect">
            <a:avLst/>
          </a:prstGeom>
          <a:solidFill>
            <a:srgbClr val="3E83F2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9" name="Rounded Rectangle 22">
            <a:extLst>
              <a:ext uri="{FF2B5EF4-FFF2-40B4-BE49-F238E27FC236}">
                <a16:creationId xmlns:a16="http://schemas.microsoft.com/office/drawing/2014/main" id="{3D4C60E3-FC18-91AA-D50B-35E80F3309A5}"/>
              </a:ext>
            </a:extLst>
          </p:cNvPr>
          <p:cNvSpPr/>
          <p:nvPr/>
        </p:nvSpPr>
        <p:spPr bwMode="auto">
          <a:xfrm>
            <a:off x="3859812" y="20430484"/>
            <a:ext cx="5001915" cy="78057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50" name="Picture 49" descr="F:\my art\Hamayesh haye karbordi\PPT\omran\box2.png">
            <a:extLst>
              <a:ext uri="{FF2B5EF4-FFF2-40B4-BE49-F238E27FC236}">
                <a16:creationId xmlns:a16="http://schemas.microsoft.com/office/drawing/2014/main" id="{E6F1A26D-4979-F387-B09D-664E19ECC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3409" y="16707262"/>
            <a:ext cx="865685" cy="1019175"/>
          </a:xfrm>
          <a:prstGeom prst="rect">
            <a:avLst/>
          </a:prstGeom>
          <a:noFill/>
        </p:spPr>
      </p:pic>
      <p:pic>
        <p:nvPicPr>
          <p:cNvPr id="51" name="Picture 50" descr="F:\my art\Hamayesh haye karbordi\PPT\omran\box2.png">
            <a:extLst>
              <a:ext uri="{FF2B5EF4-FFF2-40B4-BE49-F238E27FC236}">
                <a16:creationId xmlns:a16="http://schemas.microsoft.com/office/drawing/2014/main" id="{AD46B277-5685-2568-64EF-77E1E8C3C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93283" y="16665857"/>
            <a:ext cx="879867" cy="1035872"/>
          </a:xfrm>
          <a:prstGeom prst="rect">
            <a:avLst/>
          </a:prstGeom>
          <a:noFill/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8B4BF89D-7200-B1CA-5359-5DC7D12A7ED4}"/>
              </a:ext>
            </a:extLst>
          </p:cNvPr>
          <p:cNvSpPr/>
          <p:nvPr/>
        </p:nvSpPr>
        <p:spPr>
          <a:xfrm>
            <a:off x="4277291" y="1709171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pic>
        <p:nvPicPr>
          <p:cNvPr id="53" name="Picture 52" descr="F:\my art\Hamayesh haye karbordi\PPT\omran\box4.png">
            <a:extLst>
              <a:ext uri="{FF2B5EF4-FFF2-40B4-BE49-F238E27FC236}">
                <a16:creationId xmlns:a16="http://schemas.microsoft.com/office/drawing/2014/main" id="{5C4C60AE-ECB9-4A2A-E0C6-66BCA5069E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59225" y="20108131"/>
            <a:ext cx="894050" cy="1052570"/>
          </a:xfrm>
          <a:prstGeom prst="rect">
            <a:avLst/>
          </a:prstGeom>
          <a:noFill/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18CF4A0E-8523-F1CC-2B62-F34FDC6254AE}"/>
              </a:ext>
            </a:extLst>
          </p:cNvPr>
          <p:cNvSpPr/>
          <p:nvPr/>
        </p:nvSpPr>
        <p:spPr>
          <a:xfrm>
            <a:off x="3912681" y="2052838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087E33B-D65E-A5BF-5067-ACA0D0B81CA0}"/>
              </a:ext>
            </a:extLst>
          </p:cNvPr>
          <p:cNvSpPr/>
          <p:nvPr/>
        </p:nvSpPr>
        <p:spPr>
          <a:xfrm>
            <a:off x="1060822" y="17915867"/>
            <a:ext cx="7478271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/>
            <a:r>
              <a:rPr lang="fa-IR" sz="3000" dirty="0">
                <a:cs typeface="B Nazanin" pitchFamily="2" charset="-78"/>
              </a:rPr>
              <a:t>راهبردهای پیشنهادی با فونت </a:t>
            </a:r>
            <a:r>
              <a:rPr lang="en-US" sz="3000" dirty="0">
                <a:cs typeface="B Nazanin" pitchFamily="2" charset="-78"/>
              </a:rPr>
              <a:t>B </a:t>
            </a:r>
            <a:r>
              <a:rPr lang="en-US" sz="3000" dirty="0" err="1">
                <a:cs typeface="B Nazanin" pitchFamily="2" charset="-78"/>
              </a:rPr>
              <a:t>Nazanin</a:t>
            </a:r>
            <a:r>
              <a:rPr lang="en-US" sz="3000" dirty="0">
                <a:cs typeface="B Nazanin" pitchFamily="2" charset="-78"/>
              </a:rPr>
              <a:t> </a:t>
            </a:r>
            <a:r>
              <a:rPr lang="fa-IR" sz="3000" dirty="0">
                <a:cs typeface="B Nazanin" pitchFamily="2" charset="-78"/>
              </a:rPr>
              <a:t>سایز 28 به صورت موردی با جداکننده :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000" dirty="0">
                <a:cs typeface="B Nazanin" pitchFamily="2" charset="-78"/>
              </a:rPr>
              <a:t>-</a:t>
            </a:r>
            <a:endParaRPr lang="en-US" sz="3000" dirty="0">
              <a:cs typeface="B Nazanin" pitchFamily="2" charset="-7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43BA4CA-0704-8A89-2ACC-2F2BFD22F14E}"/>
              </a:ext>
            </a:extLst>
          </p:cNvPr>
          <p:cNvSpPr/>
          <p:nvPr/>
        </p:nvSpPr>
        <p:spPr>
          <a:xfrm>
            <a:off x="1060823" y="21393564"/>
            <a:ext cx="7410948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</p:txBody>
      </p:sp>
    </p:spTree>
    <p:extLst>
      <p:ext uri="{BB962C8B-B14F-4D97-AF65-F5344CB8AC3E}">
        <p14:creationId xmlns:p14="http://schemas.microsoft.com/office/powerpoint/2010/main" val="452234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368</Words>
  <Application>Microsoft Office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atefe hatami</dc:creator>
  <cp:lastModifiedBy>atefe hatami</cp:lastModifiedBy>
  <cp:revision>2</cp:revision>
  <dcterms:created xsi:type="dcterms:W3CDTF">2025-03-15T09:56:08Z</dcterms:created>
  <dcterms:modified xsi:type="dcterms:W3CDTF">2025-03-15T09:57:26Z</dcterms:modified>
</cp:coreProperties>
</file>