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9" d="100"/>
          <a:sy n="29" d="100"/>
        </p:scale>
        <p:origin x="25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921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24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746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0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6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54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70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293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4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357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533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063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757A995-F0C0-2E5E-DDA7-C2C018C05BB6}"/>
              </a:ext>
            </a:extLst>
          </p:cNvPr>
          <p:cNvSpPr/>
          <p:nvPr/>
        </p:nvSpPr>
        <p:spPr bwMode="auto">
          <a:xfrm>
            <a:off x="741139" y="7060656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A9AE58-CAAA-0157-FD44-7BD9CA75ABCF}"/>
              </a:ext>
            </a:extLst>
          </p:cNvPr>
          <p:cNvSpPr/>
          <p:nvPr/>
        </p:nvSpPr>
        <p:spPr>
          <a:xfrm>
            <a:off x="2286492" y="3734303"/>
            <a:ext cx="135821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36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919A71-713D-005B-0B08-A7F4A83FF704}"/>
              </a:ext>
            </a:extLst>
          </p:cNvPr>
          <p:cNvSpPr/>
          <p:nvPr/>
        </p:nvSpPr>
        <p:spPr>
          <a:xfrm>
            <a:off x="1987750" y="4768100"/>
            <a:ext cx="1423867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cs typeface="B Nazanin" pitchFamily="2" charset="-78"/>
              </a:rPr>
              <a:t>نام پژوهشگر*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  <a:r>
              <a:rPr lang="ar-SA" sz="2800" dirty="0">
                <a:cs typeface="B Nazanin" pitchFamily="2" charset="-78"/>
              </a:rPr>
              <a:t>، </a:t>
            </a:r>
            <a:r>
              <a:rPr lang="fa-IR" sz="2800" dirty="0">
                <a:cs typeface="B Nazanin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  <a:p>
            <a:pPr algn="ctr" rtl="1"/>
            <a:r>
              <a:rPr lang="fa-IR" sz="2800" dirty="0">
                <a:cs typeface="B Nazanin" pitchFamily="2" charset="-78"/>
              </a:rPr>
              <a:t>- مدرک و مقطع  تحصیلی، دانشگاه </a:t>
            </a:r>
            <a:endParaRPr lang="en-US" sz="2800" dirty="0">
              <a:cs typeface="B Nazanin" pitchFamily="2" charset="-78"/>
            </a:endParaRPr>
          </a:p>
        </p:txBody>
      </p:sp>
      <p:pic>
        <p:nvPicPr>
          <p:cNvPr id="7" name="Picture 7" descr="F:\my art\Hamayesh haye karbordi\PPT\omran\box4.png">
            <a:extLst>
              <a:ext uri="{FF2B5EF4-FFF2-40B4-BE49-F238E27FC236}">
                <a16:creationId xmlns:a16="http://schemas.microsoft.com/office/drawing/2014/main" id="{6FCE09AE-760E-EDC6-4834-762573935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994" y="6677207"/>
            <a:ext cx="976313" cy="1149419"/>
          </a:xfrm>
          <a:prstGeom prst="rect">
            <a:avLst/>
          </a:prstGeom>
          <a:noFill/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67853679-72DC-07A9-17DC-253183A31020}"/>
              </a:ext>
            </a:extLst>
          </p:cNvPr>
          <p:cNvSpPr/>
          <p:nvPr/>
        </p:nvSpPr>
        <p:spPr bwMode="auto">
          <a:xfrm>
            <a:off x="9579795" y="12747586"/>
            <a:ext cx="5888805" cy="858103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9" name="Picture 6" descr="F:\my art\Hamayesh haye karbordi\PPT\omran\box3.png">
            <a:extLst>
              <a:ext uri="{FF2B5EF4-FFF2-40B4-BE49-F238E27FC236}">
                <a16:creationId xmlns:a16="http://schemas.microsoft.com/office/drawing/2014/main" id="{9F793F1A-B7C5-6E88-8C3B-5E8F515645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98193" y="12487274"/>
            <a:ext cx="873696" cy="1028607"/>
          </a:xfrm>
          <a:prstGeom prst="rect">
            <a:avLst/>
          </a:prstGeom>
          <a:noFill/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A3D692DE-AC83-8DA6-73E3-F3B105D2317C}"/>
              </a:ext>
            </a:extLst>
          </p:cNvPr>
          <p:cNvSpPr/>
          <p:nvPr/>
        </p:nvSpPr>
        <p:spPr>
          <a:xfrm>
            <a:off x="1061054" y="8133820"/>
            <a:ext cx="154011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زيربخش‌ها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26پررنگ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2E00D3C-A256-5D2B-83A9-F365591889B6}"/>
              </a:ext>
            </a:extLst>
          </p:cNvPr>
          <p:cNvSpPr/>
          <p:nvPr/>
        </p:nvSpPr>
        <p:spPr>
          <a:xfrm>
            <a:off x="9213293" y="13979091"/>
            <a:ext cx="72488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2700" dirty="0">
                <a:cs typeface="B Nazanin" pitchFamily="2" charset="-78"/>
              </a:rPr>
              <a:t>مقدمه یا بیان مسئله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26بین 60 تا 70 کلمه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D438A87-0310-54CD-CA85-F7768899DBC1}"/>
              </a:ext>
            </a:extLst>
          </p:cNvPr>
          <p:cNvSpPr/>
          <p:nvPr/>
        </p:nvSpPr>
        <p:spPr bwMode="auto">
          <a:xfrm>
            <a:off x="9579795" y="16767822"/>
            <a:ext cx="5888805" cy="80637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E4F0930-EC08-1D85-6808-1724528ACFD8}"/>
              </a:ext>
            </a:extLst>
          </p:cNvPr>
          <p:cNvSpPr/>
          <p:nvPr/>
        </p:nvSpPr>
        <p:spPr>
          <a:xfrm>
            <a:off x="9289074" y="18093954"/>
            <a:ext cx="7173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اهداف و روش پژوهش با فونت </a:t>
            </a:r>
            <a:r>
              <a:rPr lang="en-GB" sz="2700" dirty="0">
                <a:cs typeface="B Nazanin" pitchFamily="2" charset="-78"/>
              </a:rPr>
              <a:t> Times New Roman</a:t>
            </a:r>
            <a:r>
              <a:rPr lang="fa-IR" sz="2700" dirty="0">
                <a:cs typeface="B Nazanin" pitchFamily="2" charset="-78"/>
              </a:rPr>
              <a:t> سایز 26بین 100 تا 110 کلمه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2D2A9823-0097-E6BF-B232-2186E295A2D3}"/>
              </a:ext>
            </a:extLst>
          </p:cNvPr>
          <p:cNvSpPr/>
          <p:nvPr/>
        </p:nvSpPr>
        <p:spPr bwMode="auto">
          <a:xfrm>
            <a:off x="987558" y="12727374"/>
            <a:ext cx="6632442" cy="893773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5" name="Picture 6" descr="F:\my art\Hamayesh haye karbordi\PPT\omran\box3.png">
            <a:extLst>
              <a:ext uri="{FF2B5EF4-FFF2-40B4-BE49-F238E27FC236}">
                <a16:creationId xmlns:a16="http://schemas.microsoft.com/office/drawing/2014/main" id="{8EDBC5BA-D070-213C-8132-97C5661F3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3992" y="12320430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3B72D0A-2C9B-45CC-CC52-58F1EC838141}"/>
              </a:ext>
            </a:extLst>
          </p:cNvPr>
          <p:cNvSpPr/>
          <p:nvPr/>
        </p:nvSpPr>
        <p:spPr>
          <a:xfrm>
            <a:off x="987558" y="14053284"/>
            <a:ext cx="74109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یافته های پژوهش با فونت </a:t>
            </a:r>
            <a:r>
              <a:rPr lang="en-GB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 بین 60 تا 70 کلمه و موردی (الف، ب، ج، ...)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ج)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82DCF8F6-5746-B01D-D82C-A6BD41248FB2}"/>
              </a:ext>
            </a:extLst>
          </p:cNvPr>
          <p:cNvSpPr/>
          <p:nvPr/>
        </p:nvSpPr>
        <p:spPr bwMode="auto">
          <a:xfrm>
            <a:off x="987558" y="16793615"/>
            <a:ext cx="6632442" cy="853087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7E80A752-E183-8E65-1D4F-40FBA6DD3D2C}"/>
              </a:ext>
            </a:extLst>
          </p:cNvPr>
          <p:cNvSpPr/>
          <p:nvPr/>
        </p:nvSpPr>
        <p:spPr bwMode="auto">
          <a:xfrm>
            <a:off x="9579795" y="20502172"/>
            <a:ext cx="5888805" cy="88008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19" name="Picture 5" descr="F:\my art\Hamayesh haye karbordi\PPT\omran\box2.png">
            <a:extLst>
              <a:ext uri="{FF2B5EF4-FFF2-40B4-BE49-F238E27FC236}">
                <a16:creationId xmlns:a16="http://schemas.microsoft.com/office/drawing/2014/main" id="{52451F44-A477-6E24-6213-E8FE4ED24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48174" y="16348044"/>
            <a:ext cx="865685" cy="1019175"/>
          </a:xfrm>
          <a:prstGeom prst="rect">
            <a:avLst/>
          </a:prstGeom>
          <a:noFill/>
        </p:spPr>
      </p:pic>
      <p:pic>
        <p:nvPicPr>
          <p:cNvPr id="20" name="Picture 5" descr="F:\my art\Hamayesh haye karbordi\PPT\omran\box2.png">
            <a:extLst>
              <a:ext uri="{FF2B5EF4-FFF2-40B4-BE49-F238E27FC236}">
                <a16:creationId xmlns:a16="http://schemas.microsoft.com/office/drawing/2014/main" id="{EC8AEFFB-EC05-4E07-2DF0-E71CE939A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04632" y="16512526"/>
            <a:ext cx="879867" cy="1035872"/>
          </a:xfrm>
          <a:prstGeom prst="rect">
            <a:avLst/>
          </a:prstGeom>
          <a:noFill/>
        </p:spPr>
      </p:pic>
      <p:pic>
        <p:nvPicPr>
          <p:cNvPr id="21" name="Picture 7" descr="F:\my art\Hamayesh haye karbordi\PPT\omran\box4.png">
            <a:extLst>
              <a:ext uri="{FF2B5EF4-FFF2-40B4-BE49-F238E27FC236}">
                <a16:creationId xmlns:a16="http://schemas.microsoft.com/office/drawing/2014/main" id="{4563264C-58DB-73AA-FAE4-382A9FEA13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449" y="20140696"/>
            <a:ext cx="894050" cy="1052570"/>
          </a:xfrm>
          <a:prstGeom prst="rect">
            <a:avLst/>
          </a:prstGeom>
          <a:noFill/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F01A577-85C1-DAA7-8698-1AFA47BE8584}"/>
              </a:ext>
            </a:extLst>
          </p:cNvPr>
          <p:cNvSpPr/>
          <p:nvPr/>
        </p:nvSpPr>
        <p:spPr>
          <a:xfrm>
            <a:off x="987558" y="17904557"/>
            <a:ext cx="74782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700" dirty="0">
                <a:cs typeface="B Nazanin" pitchFamily="2" charset="-78"/>
              </a:rPr>
              <a:t>راهبردهای پیشنهادی با فونت </a:t>
            </a:r>
            <a:r>
              <a:rPr lang="en-US" sz="2700" dirty="0">
                <a:cs typeface="B Nazanin" pitchFamily="2" charset="-78"/>
              </a:rPr>
              <a:t>Times New Roman</a:t>
            </a:r>
            <a:r>
              <a:rPr lang="fa-IR" sz="2700" dirty="0">
                <a:cs typeface="B Nazanin" pitchFamily="2" charset="-78"/>
              </a:rPr>
              <a:t> سایز 26به صورت موردی با جداکننده :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2700" dirty="0">
                <a:cs typeface="B Nazanin" pitchFamily="2" charset="-78"/>
              </a:rPr>
              <a:t>-</a:t>
            </a:r>
            <a:endParaRPr lang="en-US" sz="2700" dirty="0">
              <a:cs typeface="B Nazanin" pitchFamily="2" charset="-78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B598EB0-A654-15B8-880B-52747A2FE1B7}"/>
              </a:ext>
            </a:extLst>
          </p:cNvPr>
          <p:cNvSpPr/>
          <p:nvPr/>
        </p:nvSpPr>
        <p:spPr>
          <a:xfrm>
            <a:off x="9579795" y="21743729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B913E18-C8AB-3AC7-BBD4-69E926E415CD}"/>
              </a:ext>
            </a:extLst>
          </p:cNvPr>
          <p:cNvSpPr/>
          <p:nvPr/>
        </p:nvSpPr>
        <p:spPr>
          <a:xfrm>
            <a:off x="2447162" y="6919903"/>
            <a:ext cx="27622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6182573-6347-2532-1F8E-FC58BBCA154D}"/>
              </a:ext>
            </a:extLst>
          </p:cNvPr>
          <p:cNvSpPr/>
          <p:nvPr/>
        </p:nvSpPr>
        <p:spPr>
          <a:xfrm>
            <a:off x="2405400" y="12693168"/>
            <a:ext cx="32474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F729757-FC23-A4FD-0C9F-F2588FCBC3A8}"/>
              </a:ext>
            </a:extLst>
          </p:cNvPr>
          <p:cNvSpPr/>
          <p:nvPr/>
        </p:nvSpPr>
        <p:spPr>
          <a:xfrm>
            <a:off x="11718679" y="12788288"/>
            <a:ext cx="22381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8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2ED8910-FA9A-F1C8-663D-07C98AA3D1FE}"/>
              </a:ext>
            </a:extLst>
          </p:cNvPr>
          <p:cNvSpPr/>
          <p:nvPr/>
        </p:nvSpPr>
        <p:spPr>
          <a:xfrm>
            <a:off x="2326277" y="16857631"/>
            <a:ext cx="455926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3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D11F11-165D-06DC-A104-BCDF5C744AD4}"/>
              </a:ext>
            </a:extLst>
          </p:cNvPr>
          <p:cNvSpPr/>
          <p:nvPr/>
        </p:nvSpPr>
        <p:spPr>
          <a:xfrm>
            <a:off x="11333957" y="1676782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3242D78-8F39-286B-15E8-0ACBCF6F6043}"/>
              </a:ext>
            </a:extLst>
          </p:cNvPr>
          <p:cNvSpPr/>
          <p:nvPr/>
        </p:nvSpPr>
        <p:spPr>
          <a:xfrm>
            <a:off x="11365504" y="20557491"/>
            <a:ext cx="294446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</p:spTree>
    <p:extLst>
      <p:ext uri="{BB962C8B-B14F-4D97-AF65-F5344CB8AC3E}">
        <p14:creationId xmlns:p14="http://schemas.microsoft.com/office/powerpoint/2010/main" val="452234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313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atefe hatami</dc:creator>
  <cp:lastModifiedBy>atefe hatami</cp:lastModifiedBy>
  <cp:revision>1</cp:revision>
  <dcterms:created xsi:type="dcterms:W3CDTF">2025-03-15T09:56:08Z</dcterms:created>
  <dcterms:modified xsi:type="dcterms:W3CDTF">2025-03-15T09:57:09Z</dcterms:modified>
</cp:coreProperties>
</file>